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05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E4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68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758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C094C5-6C0E-46EE-9458-F5FBCB14C912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6184BA-4C31-4CC8-AD07-50DA8E9981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38004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61ABE-5656-B5C8-621F-77431E051E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636FA1F-CB25-1E33-FA64-84553BA9E94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814B611-58AF-8E32-2C64-F1DEF3458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9F59-6733-45FA-AB76-BE0EC05D1E54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6AA002-8D8A-4EA9-56D7-7385DD6CFE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87B32C-9304-3EA6-738E-879DCCCEE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B3F-A139-4809-B196-38AA471BF95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10338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9CC759-583E-7ACB-D0B8-67388820FD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E1F7F8D-AEC4-E4AA-7B27-2F709293846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D1CEA-4261-79AF-6FA3-B540B15B40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9F59-6733-45FA-AB76-BE0EC05D1E54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1DA73B-04EA-A3CB-819C-E949E98B8C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9E747B-E1C5-2B8C-89E7-AD321509EB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B3F-A139-4809-B196-38AA471BF95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806758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6A10CED-2BE7-C8E0-15A7-11E6F3444A4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32740D-6F0B-3689-129F-5DDF73F915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1EB0F0-AA12-85F1-8CEF-2888DBB38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9F59-6733-45FA-AB76-BE0EC05D1E54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E021552-ACAA-6146-DE7C-92261F958A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D4EC66-7934-E696-8A48-18669BC3D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B3F-A139-4809-B196-38AA471BF95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41970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D1241-7A1E-A8FA-B9B9-A3C079FB1E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1AB20-8B56-8376-A032-19740AF673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3A80D4-9CE7-11F5-E728-B7B4C8B53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9F59-6733-45FA-AB76-BE0EC05D1E54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DBD2E6-46B4-05DE-0A5F-479BAC6B6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761E51-EE07-829C-AE64-E6C7F1362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B3F-A139-4809-B196-38AA471BF95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258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C01A89-0684-B3A9-16D6-B442C8CC89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F972BC-4022-D25F-D231-DC82A821F4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4F19AD-285B-D24F-F2A8-9A880A749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9F59-6733-45FA-AB76-BE0EC05D1E54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3B94AA-B068-9D47-1F26-2C3B67EBB5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F706E-19D1-E624-C13F-6EE08AB3A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B3F-A139-4809-B196-38AA471BF95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54214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C9B446-5259-563B-8351-549C8B3756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D79BC3-FFF3-8EEF-C8F3-9D90C051333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0C04FD-B1A0-EF2E-D2E8-00BC0D15E8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6E38E1D-FE29-7D37-BB31-46EBB302DD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9F59-6733-45FA-AB76-BE0EC05D1E54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96E3708-59FB-66F4-99B2-BF2D2A3BB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C15E770-5AAC-E591-AD72-0A7D4AB6D1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B3F-A139-4809-B196-38AA471BF95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32650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C83441-F29F-8EF2-7057-A9F3673562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A6224C-85D1-CB12-EDFF-831F99C597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CE75F51-7E31-4AA0-4EE9-54E3D6ACDE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97CD867-A3B0-858B-76DB-9C0A5B00C76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933034B-5F47-FF2A-5220-36F81589BB8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DED405D-DE1A-AFF2-473F-3A3558A536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9F59-6733-45FA-AB76-BE0EC05D1E54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2CC29BD-66B6-86DE-FCAF-8496C7BA74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B711E7-3A27-85D7-199D-FAECA1BFEB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B3F-A139-4809-B196-38AA471BF95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201261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49CA37-B9C7-34DE-DDF1-4BEE921E5B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9D7E1C0-BE07-AE74-353A-1E9277A1C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9F59-6733-45FA-AB76-BE0EC05D1E54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5003752-149E-C9C4-A5DD-D21B79511F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E1EF00-0032-8101-407C-7A83A6699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B3F-A139-4809-B196-38AA471BF95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45547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BE1A441-C47B-EDF0-C3C8-2CBDF7731D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9F59-6733-45FA-AB76-BE0EC05D1E54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C092EA9-A330-3398-C9DF-5D195A884A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D94B0B-01EA-7306-E34E-0664805550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B3F-A139-4809-B196-38AA471BF95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610609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7A37CB-3ACA-1E2B-DD25-A79FE505A0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CAD0E-6646-F4CF-08A6-2618550AF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EEC4BD-11F3-B62C-AB15-707ED2E4735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A524F9E-7515-B58D-05DC-700370D6F2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9F59-6733-45FA-AB76-BE0EC05D1E54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9741B2-796D-C578-82C2-0710E33D28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72ABE2-4157-63C0-65BB-8437F3C4E6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B3F-A139-4809-B196-38AA471BF95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153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179CE9-566E-46E3-3C27-C96636D3DB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5DD5005-194A-B0B7-8B83-2631ACCE6D0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412B0A3-2F52-DDCC-49F6-72686B033B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6B185DC-A434-A269-0CC7-7C27B8AA19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4A9F59-6733-45FA-AB76-BE0EC05D1E54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226ADA3-4DD0-A45A-AADB-7BF7F8BD7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49A0E9-CD02-69E2-4BDB-76D0451FF6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17B3F-A139-4809-B196-38AA471BF95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256804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A5AF435-B93B-4E46-5C8C-5E182C9A86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nl-NL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D1BBF8B-F6AF-F697-1278-F91A881C10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B7294D-2098-2A18-898A-4CFF000CC9C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C4A9F59-6733-45FA-AB76-BE0EC05D1E54}" type="datetimeFigureOut">
              <a:rPr lang="nl-NL" smtClean="0"/>
              <a:t>30-7-2024</a:t>
            </a:fld>
            <a:endParaRPr lang="nl-N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8B31B9-6DA3-17C4-F038-CED948A48E3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1FA8E-4FB4-571B-3230-AF95D63D21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617B3F-A139-4809-B196-38AA471BF950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007609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A440AA59-DEAC-6D77-01BF-8FEDA3693113}"/>
              </a:ext>
            </a:extLst>
          </p:cNvPr>
          <p:cNvSpPr/>
          <p:nvPr/>
        </p:nvSpPr>
        <p:spPr>
          <a:xfrm>
            <a:off x="922480" y="-551462"/>
            <a:ext cx="5622786" cy="3703568"/>
          </a:xfrm>
          <a:custGeom>
            <a:avLst/>
            <a:gdLst>
              <a:gd name="connsiteX0" fmla="*/ 167180 w 5622786"/>
              <a:gd name="connsiteY0" fmla="*/ 2281202 h 3703568"/>
              <a:gd name="connsiteX1" fmla="*/ 1775000 w 5622786"/>
              <a:gd name="connsiteY1" fmla="*/ 406682 h 3703568"/>
              <a:gd name="connsiteX2" fmla="*/ 3794300 w 5622786"/>
              <a:gd name="connsiteY2" fmla="*/ 139982 h 3703568"/>
              <a:gd name="connsiteX3" fmla="*/ 5364020 w 5622786"/>
              <a:gd name="connsiteY3" fmla="*/ 2159282 h 3703568"/>
              <a:gd name="connsiteX4" fmla="*/ 5120180 w 5622786"/>
              <a:gd name="connsiteY4" fmla="*/ 3203222 h 3703568"/>
              <a:gd name="connsiteX5" fmla="*/ 609140 w 5622786"/>
              <a:gd name="connsiteY5" fmla="*/ 3668042 h 3703568"/>
              <a:gd name="connsiteX6" fmla="*/ 167180 w 5622786"/>
              <a:gd name="connsiteY6" fmla="*/ 2281202 h 3703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22786" h="3703568">
                <a:moveTo>
                  <a:pt x="167180" y="2281202"/>
                </a:moveTo>
                <a:cubicBezTo>
                  <a:pt x="361490" y="1737642"/>
                  <a:pt x="1170480" y="763552"/>
                  <a:pt x="1775000" y="406682"/>
                </a:cubicBezTo>
                <a:cubicBezTo>
                  <a:pt x="2379520" y="49812"/>
                  <a:pt x="3196130" y="-152118"/>
                  <a:pt x="3794300" y="139982"/>
                </a:cubicBezTo>
                <a:cubicBezTo>
                  <a:pt x="4392470" y="432082"/>
                  <a:pt x="5143040" y="1648742"/>
                  <a:pt x="5364020" y="2159282"/>
                </a:cubicBezTo>
                <a:cubicBezTo>
                  <a:pt x="5585000" y="2669822"/>
                  <a:pt x="5912660" y="2951762"/>
                  <a:pt x="5120180" y="3203222"/>
                </a:cubicBezTo>
                <a:cubicBezTo>
                  <a:pt x="4327700" y="3454682"/>
                  <a:pt x="1433370" y="3819172"/>
                  <a:pt x="609140" y="3668042"/>
                </a:cubicBezTo>
                <a:cubicBezTo>
                  <a:pt x="-215090" y="3516912"/>
                  <a:pt x="-27130" y="2824762"/>
                  <a:pt x="167180" y="2281202"/>
                </a:cubicBezTo>
                <a:close/>
              </a:path>
            </a:pathLst>
          </a:custGeom>
          <a:solidFill>
            <a:srgbClr val="D2E4F5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5" name="Picture 4" descr="A black background with white spots&#10;&#10;Description automatically generated">
            <a:extLst>
              <a:ext uri="{FF2B5EF4-FFF2-40B4-BE49-F238E27FC236}">
                <a16:creationId xmlns:a16="http://schemas.microsoft.com/office/drawing/2014/main" id="{5500DD91-95C0-7C8C-2566-A8F0B29498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64180" y="-466343"/>
            <a:ext cx="9991585" cy="6858000"/>
          </a:xfrm>
          <a:prstGeom prst="rect">
            <a:avLst/>
          </a:prstGeom>
        </p:spPr>
      </p:pic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97E7323-0B33-FCB3-F831-04DE4862149E}"/>
              </a:ext>
            </a:extLst>
          </p:cNvPr>
          <p:cNvSpPr/>
          <p:nvPr/>
        </p:nvSpPr>
        <p:spPr>
          <a:xfrm rot="10800000">
            <a:off x="4652268" y="2656276"/>
            <a:ext cx="2041107" cy="1274259"/>
          </a:xfrm>
          <a:custGeom>
            <a:avLst/>
            <a:gdLst>
              <a:gd name="connsiteX0" fmla="*/ 2194947 w 2195181"/>
              <a:gd name="connsiteY0" fmla="*/ 991370 h 1678501"/>
              <a:gd name="connsiteX1" fmla="*/ 185172 w 2195181"/>
              <a:gd name="connsiteY1" fmla="*/ 1648595 h 1678501"/>
              <a:gd name="connsiteX2" fmla="*/ 318522 w 2195181"/>
              <a:gd name="connsiteY2" fmla="*/ 10295 h 1678501"/>
              <a:gd name="connsiteX3" fmla="*/ 2194947 w 2195181"/>
              <a:gd name="connsiteY3" fmla="*/ 991370 h 1678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95181" h="1678501">
                <a:moveTo>
                  <a:pt x="2194947" y="991370"/>
                </a:moveTo>
                <a:cubicBezTo>
                  <a:pt x="2172722" y="1264420"/>
                  <a:pt x="497910" y="1812108"/>
                  <a:pt x="185172" y="1648595"/>
                </a:cubicBezTo>
                <a:cubicBezTo>
                  <a:pt x="-127566" y="1485082"/>
                  <a:pt x="-18028" y="121420"/>
                  <a:pt x="318522" y="10295"/>
                </a:cubicBezTo>
                <a:cubicBezTo>
                  <a:pt x="655072" y="-100830"/>
                  <a:pt x="2217172" y="718320"/>
                  <a:pt x="2194947" y="99137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96AAE5F-3136-F3FB-5721-5FA06C6FB4A3}"/>
              </a:ext>
            </a:extLst>
          </p:cNvPr>
          <p:cNvSpPr/>
          <p:nvPr/>
        </p:nvSpPr>
        <p:spPr>
          <a:xfrm>
            <a:off x="480060" y="3536911"/>
            <a:ext cx="2082050" cy="3058963"/>
          </a:xfrm>
          <a:custGeom>
            <a:avLst/>
            <a:gdLst>
              <a:gd name="connsiteX0" fmla="*/ 1993447 w 2193734"/>
              <a:gd name="connsiteY0" fmla="*/ 358996 h 3022059"/>
              <a:gd name="connsiteX1" fmla="*/ 546612 w 2193734"/>
              <a:gd name="connsiteY1" fmla="*/ 181 h 3022059"/>
              <a:gd name="connsiteX2" fmla="*/ 37326 w 2193734"/>
              <a:gd name="connsiteY2" fmla="*/ 335847 h 3022059"/>
              <a:gd name="connsiteX3" fmla="*/ 83625 w 2193734"/>
              <a:gd name="connsiteY3" fmla="*/ 1701660 h 3022059"/>
              <a:gd name="connsiteX4" fmla="*/ 442440 w 2193734"/>
              <a:gd name="connsiteY4" fmla="*/ 3009599 h 3022059"/>
              <a:gd name="connsiteX5" fmla="*/ 2016597 w 2193734"/>
              <a:gd name="connsiteY5" fmla="*/ 891432 h 3022059"/>
              <a:gd name="connsiteX6" fmla="*/ 1993447 w 2193734"/>
              <a:gd name="connsiteY6" fmla="*/ 358996 h 3022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193734" h="3022059">
                <a:moveTo>
                  <a:pt x="1993447" y="358996"/>
                </a:moveTo>
                <a:cubicBezTo>
                  <a:pt x="1748449" y="210454"/>
                  <a:pt x="872632" y="4039"/>
                  <a:pt x="546612" y="181"/>
                </a:cubicBezTo>
                <a:cubicBezTo>
                  <a:pt x="220592" y="-3677"/>
                  <a:pt x="114490" y="52267"/>
                  <a:pt x="37326" y="335847"/>
                </a:cubicBezTo>
                <a:cubicBezTo>
                  <a:pt x="-39838" y="619427"/>
                  <a:pt x="16106" y="1256035"/>
                  <a:pt x="83625" y="1701660"/>
                </a:cubicBezTo>
                <a:cubicBezTo>
                  <a:pt x="151144" y="2147285"/>
                  <a:pt x="120278" y="3144637"/>
                  <a:pt x="442440" y="3009599"/>
                </a:cubicBezTo>
                <a:cubicBezTo>
                  <a:pt x="764602" y="2874561"/>
                  <a:pt x="1760025" y="1335128"/>
                  <a:pt x="2016597" y="891432"/>
                </a:cubicBezTo>
                <a:cubicBezTo>
                  <a:pt x="2273169" y="447736"/>
                  <a:pt x="2238445" y="507538"/>
                  <a:pt x="1993447" y="358996"/>
                </a:cubicBezTo>
                <a:close/>
              </a:path>
            </a:pathLst>
          </a:cu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93C205-0DD9-0F8E-74FC-51EFA9359D8A}"/>
              </a:ext>
            </a:extLst>
          </p:cNvPr>
          <p:cNvSpPr txBox="1"/>
          <p:nvPr/>
        </p:nvSpPr>
        <p:spPr>
          <a:xfrm>
            <a:off x="723229" y="3761258"/>
            <a:ext cx="50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II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69FE7E2-93F8-E753-B4C4-467BC075E941}"/>
              </a:ext>
            </a:extLst>
          </p:cNvPr>
          <p:cNvSpPr txBox="1"/>
          <p:nvPr/>
        </p:nvSpPr>
        <p:spPr>
          <a:xfrm>
            <a:off x="6185375" y="3595194"/>
            <a:ext cx="50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C403D70-3108-D42B-A7B3-58C5424959B1}"/>
              </a:ext>
            </a:extLst>
          </p:cNvPr>
          <p:cNvSpPr txBox="1"/>
          <p:nvPr/>
        </p:nvSpPr>
        <p:spPr>
          <a:xfrm>
            <a:off x="3840151" y="3536618"/>
            <a:ext cx="50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III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0B64F9-165E-1BB3-153B-7D779B791035}"/>
              </a:ext>
            </a:extLst>
          </p:cNvPr>
          <p:cNvSpPr txBox="1"/>
          <p:nvPr/>
        </p:nvSpPr>
        <p:spPr>
          <a:xfrm>
            <a:off x="2624952" y="26516"/>
            <a:ext cx="508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dirty="0">
                <a:latin typeface="Arial" panose="020B0604020202020204" pitchFamily="34" charset="0"/>
                <a:cs typeface="Arial" panose="020B0604020202020204" pitchFamily="34" charset="0"/>
              </a:rPr>
              <a:t>IV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29526904-525D-2F1E-2096-2A42BF7EEDF2}"/>
              </a:ext>
            </a:extLst>
          </p:cNvPr>
          <p:cNvSpPr/>
          <p:nvPr/>
        </p:nvSpPr>
        <p:spPr>
          <a:xfrm rot="5699506">
            <a:off x="2041425" y="3139345"/>
            <a:ext cx="3077310" cy="3225707"/>
          </a:xfrm>
          <a:custGeom>
            <a:avLst/>
            <a:gdLst>
              <a:gd name="connsiteX0" fmla="*/ 1549642 w 3996440"/>
              <a:gd name="connsiteY0" fmla="*/ 3746 h 2415590"/>
              <a:gd name="connsiteX1" fmla="*/ 25642 w 3996440"/>
              <a:gd name="connsiteY1" fmla="*/ 958786 h 2415590"/>
              <a:gd name="connsiteX2" fmla="*/ 787642 w 3996440"/>
              <a:gd name="connsiteY2" fmla="*/ 1669986 h 2415590"/>
              <a:gd name="connsiteX3" fmla="*/ 3205722 w 3996440"/>
              <a:gd name="connsiteY3" fmla="*/ 2411666 h 2415590"/>
              <a:gd name="connsiteX4" fmla="*/ 3916922 w 3996440"/>
              <a:gd name="connsiteY4" fmla="*/ 1334706 h 2415590"/>
              <a:gd name="connsiteX5" fmla="*/ 1549642 w 3996440"/>
              <a:gd name="connsiteY5" fmla="*/ 3746 h 24155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996440" h="2415590">
                <a:moveTo>
                  <a:pt x="1549642" y="3746"/>
                </a:moveTo>
                <a:cubicBezTo>
                  <a:pt x="901095" y="-58907"/>
                  <a:pt x="152642" y="681079"/>
                  <a:pt x="25642" y="958786"/>
                </a:cubicBezTo>
                <a:cubicBezTo>
                  <a:pt x="-101358" y="1236493"/>
                  <a:pt x="257629" y="1427839"/>
                  <a:pt x="787642" y="1669986"/>
                </a:cubicBezTo>
                <a:cubicBezTo>
                  <a:pt x="1317655" y="1912133"/>
                  <a:pt x="2684175" y="2467546"/>
                  <a:pt x="3205722" y="2411666"/>
                </a:cubicBezTo>
                <a:cubicBezTo>
                  <a:pt x="3727269" y="2355786"/>
                  <a:pt x="4186162" y="1734333"/>
                  <a:pt x="3916922" y="1334706"/>
                </a:cubicBezTo>
                <a:cubicBezTo>
                  <a:pt x="3647682" y="935079"/>
                  <a:pt x="2198189" y="66399"/>
                  <a:pt x="1549642" y="3746"/>
                </a:cubicBezTo>
                <a:close/>
              </a:path>
            </a:pathLst>
          </a:custGeom>
          <a:solidFill>
            <a:schemeClr val="accent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22" name="Picture 21" descr="A black background with white dots&#10;&#10;Description automatically generated">
            <a:extLst>
              <a:ext uri="{FF2B5EF4-FFF2-40B4-BE49-F238E27FC236}">
                <a16:creationId xmlns:a16="http://schemas.microsoft.com/office/drawing/2014/main" id="{51173FFA-945C-3F10-0E36-850D4A9DBF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488" b="98194"/>
          <a:stretch/>
        </p:blipFill>
        <p:spPr>
          <a:xfrm>
            <a:off x="-2711037" y="1080091"/>
            <a:ext cx="1354677" cy="123869"/>
          </a:xfrm>
          <a:prstGeom prst="rect">
            <a:avLst/>
          </a:prstGeom>
        </p:spPr>
      </p:pic>
      <p:pic>
        <p:nvPicPr>
          <p:cNvPr id="23" name="Picture 22" descr="A black background with white dots&#10;&#10;Description automatically generated">
            <a:extLst>
              <a:ext uri="{FF2B5EF4-FFF2-40B4-BE49-F238E27FC236}">
                <a16:creationId xmlns:a16="http://schemas.microsoft.com/office/drawing/2014/main" id="{3DADFD25-1EF4-BDE0-94CD-01A1EFF213E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488" b="98194"/>
          <a:stretch/>
        </p:blipFill>
        <p:spPr>
          <a:xfrm>
            <a:off x="1521085" y="6435723"/>
            <a:ext cx="1354677" cy="123869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3F66B7D-09D4-5E2A-FD0E-6AAFC3D3CCA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7934"/>
          <a:stretch/>
        </p:blipFill>
        <p:spPr>
          <a:xfrm>
            <a:off x="7426925" y="-214767"/>
            <a:ext cx="59924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8366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Bi-weekly meeting</dc:title>
  <dc:creator>Ewald Jongkind</dc:creator>
  <cp:lastModifiedBy>Ewald Jongkind</cp:lastModifiedBy>
  <cp:revision>4</cp:revision>
  <dcterms:created xsi:type="dcterms:W3CDTF">2024-06-24T11:19:53Z</dcterms:created>
  <dcterms:modified xsi:type="dcterms:W3CDTF">2024-07-30T09:46:12Z</dcterms:modified>
</cp:coreProperties>
</file>